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299" r:id="rId5"/>
    <p:sldId id="304" r:id="rId6"/>
    <p:sldId id="302" r:id="rId7"/>
    <p:sldId id="305" r:id="rId8"/>
    <p:sldId id="307" r:id="rId9"/>
    <p:sldId id="306" r:id="rId10"/>
    <p:sldId id="300" r:id="rId11"/>
    <p:sldId id="291" r:id="rId12"/>
    <p:sldId id="322" r:id="rId13"/>
    <p:sldId id="315" r:id="rId14"/>
    <p:sldId id="316" r:id="rId15"/>
    <p:sldId id="296" r:id="rId16"/>
  </p:sldIdLst>
  <p:sldSz cx="12192000" cy="6858000"/>
  <p:notesSz cx="6858000" cy="9144000"/>
  <p:embeddedFontLst>
    <p:embeddedFont>
      <p:font typeface="굴림" panose="020B0600000101010101" pitchFamily="34" charset="-127"/>
      <p:regular r:id="rId17"/>
    </p:embeddedFont>
    <p:embeddedFont>
      <p:font typeface="맑은 고딕" panose="020B0503020000020004" pitchFamily="34" charset="-127"/>
      <p:regular r:id="rId18"/>
      <p:bold r:id="rId19"/>
    </p:embeddedFont>
    <p:embeddedFont>
      <p:font typeface="BM DoHyeon OTF" panose="020B0600000101010101" pitchFamily="34" charset="-127"/>
      <p:regular r:id="rId20"/>
    </p:embeddedFont>
    <p:embeddedFont>
      <p:font typeface="BM HANNA Pro OTF" panose="020B0600000101010101" pitchFamily="34" charset="-127"/>
      <p:regular r:id="rId21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122" d="100"/>
          <a:sy n="122" d="100"/>
        </p:scale>
        <p:origin x="24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font" Target="fonts/font5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2020. 12. 12.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74029" y="2013476"/>
            <a:ext cx="2268570" cy="28161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13:05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13:05 ~ 13:30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13:30 ~ 14:20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14:20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14:40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149948" cy="28161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복습 리뷰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궁금한 점 공유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169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다음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다음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16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26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패스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카카오톡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단체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채팅방에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참석 여부 투표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시간 투표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를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올리겠습니다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뵐게요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87505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교재 분량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스터디 일정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원래 진도는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장까지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중간에 시간이 많이 비어 책을 많이 읽을 수 있을 것 같음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장 하고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쫑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장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+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하고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쫑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장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+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하고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쫑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3775668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003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피드백 링크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 https://</a:t>
            </a:r>
            <a:r>
              <a:rPr lang="en-US" altLang="ko-KR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bit.ly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/347eB4z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98DF5B0D-5027-6443-8A97-A09714F7F15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705" y="2804752"/>
            <a:ext cx="3769557" cy="376955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63184" y="2791902"/>
            <a:ext cx="3265638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5270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28781" y="2004683"/>
            <a:ext cx="1059906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그 외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3607078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 주 어떻게 지내셨나요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분량은 </a:t>
            </a: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괜찮으셨나요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85625" y="2791902"/>
            <a:ext cx="3220753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복습 리뷰</a:t>
            </a: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55711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과제 발표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31923" y="2004683"/>
            <a:ext cx="1087157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챕터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챕터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챕터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3406702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사다리 타기로 정합니다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118" y="1917184"/>
            <a:ext cx="573426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기지개 펴봐요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60172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궁금한 점 공유</a:t>
            </a:r>
          </a:p>
        </p:txBody>
      </p:sp>
    </p:spTree>
    <p:extLst>
      <p:ext uri="{BB962C8B-B14F-4D97-AF65-F5344CB8AC3E}">
        <p14:creationId xmlns:p14="http://schemas.microsoft.com/office/powerpoint/2010/main" val="3641357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648855" y="2705725"/>
            <a:ext cx="4894289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궁금한 점 공유</a:t>
            </a:r>
          </a:p>
        </p:txBody>
      </p:sp>
    </p:spTree>
    <p:extLst>
      <p:ext uri="{BB962C8B-B14F-4D97-AF65-F5344CB8AC3E}">
        <p14:creationId xmlns:p14="http://schemas.microsoft.com/office/powerpoint/2010/main" val="1457261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71768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궁금한 점 공유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860547" y="1477566"/>
            <a:ext cx="8265403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교재를 진행하며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어려운 점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궁금한 점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공유해주세요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7310279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855</TotalTime>
  <Words>250</Words>
  <Application>Microsoft Macintosh PowerPoint</Application>
  <PresentationFormat>와이드스크린</PresentationFormat>
  <Paragraphs>58</Paragraphs>
  <Slides>15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15</vt:i4>
      </vt:variant>
    </vt:vector>
  </HeadingPairs>
  <TitlesOfParts>
    <vt:vector size="21" baseType="lpstr">
      <vt:lpstr>BM HANNA Pro OTF</vt:lpstr>
      <vt:lpstr>BM DoHyeon OTF</vt:lpstr>
      <vt:lpstr>Arial</vt:lpstr>
      <vt:lpstr>맑은 고딕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145</cp:revision>
  <dcterms:created xsi:type="dcterms:W3CDTF">2020-04-17T17:57:08Z</dcterms:created>
  <dcterms:modified xsi:type="dcterms:W3CDTF">2020-12-12T01:32:12Z</dcterms:modified>
</cp:coreProperties>
</file>

<file path=docProps/thumbnail.jpeg>
</file>